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70C7-BA42-4C6D-80FF-EE0586C0698D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F07CD8F-5E07-4A57-8745-4B5D05226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70C7-BA42-4C6D-80FF-EE0586C0698D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CD8F-5E07-4A57-8745-4B5D05226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70C7-BA42-4C6D-80FF-EE0586C0698D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CD8F-5E07-4A57-8745-4B5D05226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70C7-BA42-4C6D-80FF-EE0586C0698D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F07CD8F-5E07-4A57-8745-4B5D05226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70C7-BA42-4C6D-80FF-EE0586C0698D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CD8F-5E07-4A57-8745-4B5D052260E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70C7-BA42-4C6D-80FF-EE0586C0698D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CD8F-5E07-4A57-8745-4B5D05226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70C7-BA42-4C6D-80FF-EE0586C0698D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F07CD8F-5E07-4A57-8745-4B5D052260E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70C7-BA42-4C6D-80FF-EE0586C0698D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CD8F-5E07-4A57-8745-4B5D05226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70C7-BA42-4C6D-80FF-EE0586C0698D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CD8F-5E07-4A57-8745-4B5D05226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70C7-BA42-4C6D-80FF-EE0586C0698D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CD8F-5E07-4A57-8745-4B5D05226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70C7-BA42-4C6D-80FF-EE0586C0698D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CD8F-5E07-4A57-8745-4B5D052260E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ECB70C7-BA42-4C6D-80FF-EE0586C0698D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F07CD8F-5E07-4A57-8745-4B5D052260E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libnis.com/?image=4008" TargetMode="External"/><Relationship Id="rId3" Type="http://schemas.openxmlformats.org/officeDocument/2006/relationships/hyperlink" Target="http://900igr.net/fotografii/chelovek/PDD-Svetofor.files/004-Eto-perekrestok.html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libnis.com/?image=3991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ncilshop.ru/images/pencils/0001.GIF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9" y="83671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Продолжение  к материалу «Использование мнемотехники в развитии речи детей»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2780928"/>
            <a:ext cx="6770393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Игра на запоминание комбинации цветов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5661248"/>
            <a:ext cx="4117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Автор –составитель воспитатель </a:t>
            </a:r>
            <a:endParaRPr lang="ru-RU" b="1" dirty="0" smtClean="0"/>
          </a:p>
          <a:p>
            <a:r>
              <a:rPr lang="ru-RU" b="1" dirty="0" smtClean="0"/>
              <a:t>Бердникова </a:t>
            </a:r>
            <a:r>
              <a:rPr lang="ru-RU" b="1" dirty="0" smtClean="0"/>
              <a:t>Елена Геннадиевна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060848"/>
            <a:ext cx="1116632" cy="14401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2132856"/>
            <a:ext cx="1152128" cy="14401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2132856"/>
            <a:ext cx="1058416" cy="149046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2204864"/>
            <a:ext cx="1058416" cy="14904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00192" y="2204864"/>
            <a:ext cx="986408" cy="14184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96336" y="2276872"/>
            <a:ext cx="1130424" cy="13681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332656"/>
            <a:ext cx="739709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Игра на запоминание  комбинации цветов</a:t>
            </a:r>
          </a:p>
          <a:p>
            <a:endParaRPr lang="ru-RU" sz="2000" dirty="0" smtClean="0"/>
          </a:p>
          <a:p>
            <a:r>
              <a:rPr lang="ru-RU" sz="2400" dirty="0" smtClean="0"/>
              <a:t>Разложи цветные полоски перед собой. Например так</a:t>
            </a:r>
            <a:r>
              <a:rPr lang="ru-RU" sz="2000" dirty="0" smtClean="0"/>
              <a:t>: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4077072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Если запомнить чисто механически, то легко можно ошибиться. Особенно, если вспоминать через несколько дней. Лучший способ запомнить  - найти одушевленный или неодушевленный предмет, для которого этот цвет характерен.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астойка из одуванч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052736"/>
            <a:ext cx="2258588" cy="2738636"/>
          </a:xfrm>
          <a:prstGeom prst="rect">
            <a:avLst/>
          </a:prstGeom>
          <a:noFill/>
        </p:spPr>
      </p:pic>
      <p:pic>
        <p:nvPicPr>
          <p:cNvPr id="1030" name="Picture 6" descr="Это перекресток">
            <a:hlinkClick r:id="rId3" tooltip="Фото 4. Это перекресток.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293096"/>
            <a:ext cx="1337833" cy="1869033"/>
          </a:xfrm>
          <a:prstGeom prst="rect">
            <a:avLst/>
          </a:prstGeom>
          <a:noFill/>
        </p:spPr>
      </p:pic>
      <p:pic>
        <p:nvPicPr>
          <p:cNvPr id="1032" name="Picture 8" descr="http://go2.imgsmail.ru/imgpreview?u=http%3A//900igr.net/datas/kosmos-gorod-transport/Kosmos-Planety-2.files/0005-005-Solntse.jpg&amp;mb=47">
            <a:hlinkClick r:id="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3573016"/>
            <a:ext cx="3528392" cy="2646294"/>
          </a:xfrm>
          <a:prstGeom prst="rect">
            <a:avLst/>
          </a:prstGeom>
          <a:noFill/>
        </p:spPr>
      </p:pic>
      <p:pic>
        <p:nvPicPr>
          <p:cNvPr id="1034" name="Picture 10" descr="http://www.ulibnis.com/images/news/0000227/tn_small_399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1700808"/>
            <a:ext cx="2304256" cy="1728194"/>
          </a:xfrm>
          <a:prstGeom prst="rect">
            <a:avLst/>
          </a:prstGeom>
          <a:noFill/>
        </p:spPr>
      </p:pic>
      <p:pic>
        <p:nvPicPr>
          <p:cNvPr id="1036" name="Picture 12" descr="http://www.ulibnis.com/images/news/0000227/tn_small_4008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1340768"/>
            <a:ext cx="2592288" cy="345638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260648"/>
            <a:ext cx="8748464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Возьмем желтый. Что бывает желтым?  Желток, цыпленок, одуванчик, солнце, светофор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83968" y="6165304"/>
            <a:ext cx="2465290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000" dirty="0" smtClean="0"/>
              <a:t>Выбираем цыпленка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640960" cy="83099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Следующий цвет зеленый. Зеленого цвета трава, листья, лягушка</a:t>
            </a:r>
            <a:r>
              <a:rPr lang="ru-RU" sz="2400" dirty="0" smtClean="0"/>
              <a:t>…</a:t>
            </a:r>
            <a:endParaRPr lang="ru-RU" sz="2400" dirty="0"/>
          </a:p>
        </p:txBody>
      </p:sp>
      <p:pic>
        <p:nvPicPr>
          <p:cNvPr id="19458" name="Picture 2" descr="http://www.floranimal.ru/gallery/big/2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01008"/>
            <a:ext cx="3818789" cy="2864092"/>
          </a:xfrm>
          <a:prstGeom prst="rect">
            <a:avLst/>
          </a:prstGeom>
          <a:noFill/>
        </p:spPr>
      </p:pic>
      <p:pic>
        <p:nvPicPr>
          <p:cNvPr id="19462" name="Picture 6" descr="http://go.mail.ru/imgpreview?u=http%3A//wallpaper.zoda.ru/bd/2008/07/15/7d05cbbf5fd5118ece65df05408709b5.jpg&amp;mb=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196752"/>
            <a:ext cx="3061692" cy="2296269"/>
          </a:xfrm>
          <a:prstGeom prst="rect">
            <a:avLst/>
          </a:prstGeom>
          <a:noFill/>
        </p:spPr>
      </p:pic>
      <p:pic>
        <p:nvPicPr>
          <p:cNvPr id="19464" name="Picture 8" descr="http://go3.imgsmail.ru/imgpreview?u=http%3A//3dsdesign.ru/uploads/posts/2010-08/1282297152%5Ftrava.jpg&amp;mb=111">
            <a:hlinkClick r:id="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268760"/>
            <a:ext cx="3094836" cy="18607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80112" y="5805264"/>
            <a:ext cx="2796584" cy="73866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</a:t>
            </a:r>
            <a:r>
              <a:rPr lang="ru-RU" sz="2400" b="1" dirty="0" smtClean="0"/>
              <a:t>Выбираем траву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вертолет над озер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7056784" cy="47525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476672"/>
            <a:ext cx="8640961" cy="76944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Теперь синий цвет. Скорее </a:t>
            </a:r>
            <a:r>
              <a:rPr lang="ru-RU" sz="2400" b="1" dirty="0" smtClean="0"/>
              <a:t> </a:t>
            </a:r>
            <a:r>
              <a:rPr lang="ru-RU" sz="2000" b="1" dirty="0" smtClean="0"/>
              <a:t>всего это  - озеро, в котором отражается синее небо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385714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Следующий цвет – черный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0482" name="Picture 2" descr="http://ua.all.biz/img/ua/catalog/120882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178" y="1268760"/>
            <a:ext cx="3184462" cy="3127597"/>
          </a:xfrm>
          <a:prstGeom prst="rect">
            <a:avLst/>
          </a:prstGeom>
          <a:noFill/>
        </p:spPr>
      </p:pic>
      <p:pic>
        <p:nvPicPr>
          <p:cNvPr id="20484" name="Picture 4" descr="Черный карандаш с ластиком">
            <a:hlinkClick r:id="rId3" tooltip="Черный карандаш с ластиком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980728"/>
            <a:ext cx="1428750" cy="1428750"/>
          </a:xfrm>
          <a:prstGeom prst="rect">
            <a:avLst/>
          </a:prstGeom>
          <a:noFill/>
        </p:spPr>
      </p:pic>
      <p:pic>
        <p:nvPicPr>
          <p:cNvPr id="20486" name="Picture 6" descr="http://www.metizgroup.ru/userfiles/image/IMG_9608m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772816"/>
            <a:ext cx="2381250" cy="19621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4653136"/>
            <a:ext cx="686399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Из всех предметов выбираем семечко подсолнуха</a:t>
            </a:r>
            <a:r>
              <a:rPr lang="ru-RU" sz="2000" dirty="0" smtClean="0"/>
              <a:t>.</a:t>
            </a:r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Следующий цвет -  белый.</a:t>
            </a:r>
          </a:p>
          <a:p>
            <a:r>
              <a:rPr lang="ru-RU" sz="2400" dirty="0" smtClean="0"/>
              <a:t>Внутри семечка – белое зернышко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7" name="Picture 2" descr="http://ua.all.biz/img/ua/catalog/120882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3184462" cy="3127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283743" cy="40011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/>
              <a:t>Следующий цвет – красный. Представим рыбу с красными плавниками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2530" name="Picture 2" descr="http://animal.ru/i/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58750"/>
            <a:ext cx="9525" cy="9525"/>
          </a:xfrm>
          <a:prstGeom prst="rect">
            <a:avLst/>
          </a:prstGeom>
          <a:noFill/>
        </p:spPr>
      </p:pic>
      <p:pic>
        <p:nvPicPr>
          <p:cNvPr id="22532" name="Picture 4" descr="http://animal.ru/i/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58750"/>
            <a:ext cx="9525" cy="9525"/>
          </a:xfrm>
          <a:prstGeom prst="rect">
            <a:avLst/>
          </a:prstGeom>
          <a:noFill/>
        </p:spPr>
      </p:pic>
      <p:pic>
        <p:nvPicPr>
          <p:cNvPr id="22534" name="Picture 6" descr="http://animal.ru/i/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58750"/>
            <a:ext cx="9525" cy="9525"/>
          </a:xfrm>
          <a:prstGeom prst="rect">
            <a:avLst/>
          </a:prstGeom>
          <a:noFill/>
        </p:spPr>
      </p:pic>
      <p:pic>
        <p:nvPicPr>
          <p:cNvPr id="22536" name="Picture 8" descr="http://animal.ru/i/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58750"/>
            <a:ext cx="9525" cy="9525"/>
          </a:xfrm>
          <a:prstGeom prst="rect">
            <a:avLst/>
          </a:prstGeom>
          <a:noFill/>
        </p:spPr>
      </p:pic>
      <p:pic>
        <p:nvPicPr>
          <p:cNvPr id="22540" name="Picture 12" descr="Краснопёр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68" y="1556791"/>
            <a:ext cx="7572840" cy="4411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Рабочий стол\мои документы\мнемотехника\Scan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8964488" cy="64087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0800000" flipV="1">
            <a:off x="-1" y="6018351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Чтобы не перепутать цвета, придумываю рассказ. Цыпленок гуляет в траве.</a:t>
            </a:r>
          </a:p>
          <a:p>
            <a:r>
              <a:rPr lang="ru-RU" sz="2000" b="1" dirty="0" smtClean="0"/>
              <a:t>Нашел семечко и разгрыз его. Подойдя к озеру, он увидел рыбу.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</TotalTime>
  <Words>183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Елена</cp:lastModifiedBy>
  <cp:revision>3</cp:revision>
  <dcterms:created xsi:type="dcterms:W3CDTF">2013-05-01T18:24:11Z</dcterms:created>
  <dcterms:modified xsi:type="dcterms:W3CDTF">2017-09-07T01:53:17Z</dcterms:modified>
</cp:coreProperties>
</file>